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handoutMasterIdLst>
    <p:handoutMasterId r:id="rId18"/>
  </p:handoutMasterIdLst>
  <p:sldIdLst>
    <p:sldId id="256" r:id="rId2"/>
    <p:sldId id="267" r:id="rId3"/>
    <p:sldId id="257" r:id="rId4"/>
    <p:sldId id="258" r:id="rId5"/>
    <p:sldId id="259" r:id="rId6"/>
    <p:sldId id="260" r:id="rId7"/>
    <p:sldId id="273" r:id="rId8"/>
    <p:sldId id="270" r:id="rId9"/>
    <p:sldId id="262" r:id="rId10"/>
    <p:sldId id="271" r:id="rId11"/>
    <p:sldId id="263" r:id="rId12"/>
    <p:sldId id="264" r:id="rId13"/>
    <p:sldId id="272" r:id="rId14"/>
    <p:sldId id="274" r:id="rId15"/>
    <p:sldId id="265" r:id="rId16"/>
    <p:sldId id="266" r:id="rId17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C817A-1BF7-4DB6-96B2-C1903DDF11C8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83BE3-DB0A-46AB-9317-633B26966B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titlemaster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CF3FCE-0234-42E0-BA5D-53D564761C48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l-GR"/>
              <a:t>Click to edit Master subtitle style</a:t>
            </a: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l-GR"/>
              <a:t>Click to edit Master title style</a:t>
            </a: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5C3FE-84E9-4583-9194-F14191B09BA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F7E87-EFFE-4A23-9453-1DD1227935C0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79940-011C-4855-BE29-74DFEC8CAA9C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51F4A-0152-47F6-A610-4DDC081B63D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C0095-CA6F-4882-8D74-F10DAB0F7A7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DEEBB-DE6F-48F9-A08A-2D3A460B33D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2311D-DE03-46EE-A470-03640E3EBC5B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3EDFE-0A60-4B2B-A0A4-0772953885CA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534FD-5CC3-4D05-A5E2-BE6F7C9B74FF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6206E-E59D-4965-AE56-5BEA544D6468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2457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pic>
          <p:nvPicPr>
            <p:cNvPr id="24580" name="Picture 4" descr="slidemaster_med3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</p:spPr>
        </p:pic>
      </p:grp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l-GR"/>
          </a:p>
        </p:txBody>
      </p:sp>
      <p:sp>
        <p:nvSpPr>
          <p:cNvPr id="2458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l-GR"/>
          </a:p>
        </p:txBody>
      </p:sp>
      <p:sp>
        <p:nvSpPr>
          <p:cNvPr id="2458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6C64AF47-A258-4F1C-B583-C52C0730A7BF}" type="slidenum">
              <a:rPr lang="el-GR"/>
              <a:pPr/>
              <a:t>‹#›</a:t>
            </a:fld>
            <a:endParaRPr lang="el-G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ds.yahoo.com/_ylt=A0PDoS0EPbZMOj4AKzuJzbkF;_ylu=X3oDMTBra2QwaGdvBHBvcwMxMDAEc2VjA3NyBHZ0aWQD/SIG=1mqudqlmq/EXP=1287097988/**http%3a/images.search.yahoo.com/images/view%3fback=http%253A%252F%252Fimages.search.yahoo.com%252Fsearch%252Fimages%253Fp%253Datom%252Belectron%252Bcloud%2526b%253D85%2526ni%253D21%2526ei%253DUTF-8%2526xargs%253D0%2526pstart%253D1%2526fr%253Dyfp-t-701%2526fr2%253Dtab-web%26w=350%26h=344%26imgurl=upload.wikimedia.org%252Fwikipedia%252Fcommons%252Fthumb%252Fa%252Fa4%252FHydrogenOrbitalsN6L0M0.png%252F350px-HydrogenOrbitalsN6L0M0.png%26rurl=http%253A%252F%252Fen.wikipedia.org%252Fwiki%252FAtomic_orbital%26size=34KB%26name=Computed%2bhydroge...%26p=atom%2belectron%2bcloud%26oid=ce86dc497a50d66afcc7c6cf92a402cc%26fr2=tab-web%26no=100%26tt=762%26b=85%26ni=21%26sigr=11bt870js%26sigi=13dsb1967%26sigb=140raq41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r>
              <a:rPr lang="en-US"/>
              <a:t>Historical Development of an Atom</a:t>
            </a:r>
            <a:endParaRPr lang="el-G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Niels</a:t>
            </a:r>
            <a:r>
              <a:rPr lang="en-US" dirty="0" smtClean="0"/>
              <a:t> Bohr 1913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Niels</a:t>
            </a:r>
            <a:r>
              <a:rPr lang="en-US" dirty="0" smtClean="0"/>
              <a:t> Bohr improved on </a:t>
            </a:r>
            <a:r>
              <a:rPr lang="en-US" u="sng" dirty="0" smtClean="0"/>
              <a:t>Rutherford’s</a:t>
            </a:r>
            <a:r>
              <a:rPr lang="en-US" dirty="0" smtClean="0"/>
              <a:t> model.</a:t>
            </a:r>
          </a:p>
          <a:p>
            <a:r>
              <a:rPr lang="en-US" dirty="0" smtClean="0"/>
              <a:t>He proposed that electrons move around the nucleus in </a:t>
            </a:r>
            <a:r>
              <a:rPr lang="en-US" u="sng" dirty="0" smtClean="0"/>
              <a:t>specific layers</a:t>
            </a:r>
            <a:r>
              <a:rPr lang="en-US" dirty="0" smtClean="0"/>
              <a:t> or shells.</a:t>
            </a:r>
          </a:p>
          <a:p>
            <a:r>
              <a:rPr lang="en-US" dirty="0" smtClean="0"/>
              <a:t>Every atom has a specific number of </a:t>
            </a:r>
            <a:r>
              <a:rPr lang="en-US" u="sng" dirty="0" smtClean="0"/>
              <a:t>electron shells.</a:t>
            </a:r>
            <a:endParaRPr lang="en-US" u="sng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Niels Bohr 1913</a:t>
            </a:r>
            <a:endParaRPr lang="el-GR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Electrons move in orbits around the </a:t>
            </a:r>
            <a:r>
              <a:rPr lang="en-US" u="sng" dirty="0"/>
              <a:t>nucleus</a:t>
            </a:r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energy level = 2 </a:t>
            </a:r>
            <a:r>
              <a:rPr lang="en-US" u="sng" dirty="0"/>
              <a:t>electrons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energy level = </a:t>
            </a:r>
            <a:r>
              <a:rPr lang="en-US" u="sng" dirty="0"/>
              <a:t>8</a:t>
            </a:r>
            <a:r>
              <a:rPr lang="en-US" dirty="0"/>
              <a:t> electrons</a:t>
            </a:r>
          </a:p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energy level = 18 electrons</a:t>
            </a:r>
          </a:p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u="sng" dirty="0"/>
              <a:t>energy</a:t>
            </a:r>
            <a:r>
              <a:rPr lang="en-US" dirty="0"/>
              <a:t> level = 32 electrons</a:t>
            </a:r>
            <a:endParaRPr lang="el-GR" dirty="0"/>
          </a:p>
          <a:p>
            <a:endParaRPr lang="en-US" dirty="0"/>
          </a:p>
          <a:p>
            <a:endParaRPr lang="el-GR" dirty="0"/>
          </a:p>
          <a:p>
            <a:endParaRPr lang="el-G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Niels</a:t>
            </a:r>
            <a:r>
              <a:rPr lang="en-US" dirty="0"/>
              <a:t> Bohr </a:t>
            </a:r>
            <a:r>
              <a:rPr lang="en-US" dirty="0" smtClean="0"/>
              <a:t>1913</a:t>
            </a:r>
            <a:endParaRPr lang="el-GR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</a:t>
            </a:r>
            <a:r>
              <a:rPr lang="en-US" dirty="0" smtClean="0"/>
              <a:t>Drawing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Electrons </a:t>
            </a:r>
            <a:r>
              <a:rPr lang="en-US" dirty="0"/>
              <a:t>orbit the positive nucleus on energy levels</a:t>
            </a:r>
            <a:endParaRPr lang="el-GR" dirty="0"/>
          </a:p>
        </p:txBody>
      </p:sp>
      <p:pic>
        <p:nvPicPr>
          <p:cNvPr id="35884" name="Picture 44" descr="http://t1.gstatic.com/images?q=tbn:ANd9GcQPRy_b6UHLiaDkEsgJzF_vUL1yn2mcjzUD5a3fSuywHCwlMYQ&amp;t=1&amp;usg=__1gh2vHHII44RtfdNjk6yWmTJbhw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362200"/>
            <a:ext cx="2357438" cy="232886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 Chadwick 1932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Chadwick discovered </a:t>
            </a:r>
            <a:r>
              <a:rPr lang="en-US" u="sng" dirty="0" smtClean="0"/>
              <a:t>neutrons</a:t>
            </a:r>
          </a:p>
          <a:p>
            <a:r>
              <a:rPr lang="en-US" dirty="0" smtClean="0"/>
              <a:t>He worked with Rutherford and discovered particles with </a:t>
            </a:r>
            <a:r>
              <a:rPr lang="en-US" u="sng" dirty="0" smtClean="0"/>
              <a:t>no charge</a:t>
            </a:r>
          </a:p>
          <a:p>
            <a:r>
              <a:rPr lang="en-US" dirty="0" smtClean="0"/>
              <a:t>He called those particles neutrons</a:t>
            </a:r>
          </a:p>
          <a:p>
            <a:r>
              <a:rPr lang="en-US" u="sng" dirty="0" smtClean="0"/>
              <a:t>Neutrons</a:t>
            </a:r>
            <a:r>
              <a:rPr lang="en-US" dirty="0" smtClean="0"/>
              <a:t> are found in the nucleus of an atom.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 Chadwick 1932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Drawing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Electrons orbit the positive nucleus </a:t>
            </a:r>
            <a:r>
              <a:rPr lang="en-US" dirty="0" smtClean="0"/>
              <a:t>which contains protons and </a:t>
            </a:r>
            <a:r>
              <a:rPr lang="en-US" dirty="0" smtClean="0"/>
              <a:t>n</a:t>
            </a:r>
            <a:r>
              <a:rPr lang="en-US" dirty="0" smtClean="0"/>
              <a:t>eutrons</a:t>
            </a:r>
            <a:endParaRPr lang="el-GR" dirty="0" smtClean="0"/>
          </a:p>
          <a:p>
            <a:endParaRPr lang="en-US" dirty="0"/>
          </a:p>
        </p:txBody>
      </p:sp>
      <p:pic>
        <p:nvPicPr>
          <p:cNvPr id="63492" name="Picture 4" descr="http://wiki.one-school.net/images/thumb/d/d4/ChadwicksModel.png/400px-ChadwicksMod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514600"/>
            <a:ext cx="3810000" cy="237172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Electron Cloud Model</a:t>
            </a:r>
            <a:br>
              <a:rPr lang="en-US" dirty="0"/>
            </a:br>
            <a:r>
              <a:rPr lang="en-US" dirty="0"/>
              <a:t>Current</a:t>
            </a:r>
            <a:endParaRPr lang="el-GR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/>
              <a:t>Electrons</a:t>
            </a:r>
            <a:r>
              <a:rPr lang="en-US" dirty="0"/>
              <a:t> do not follow fixed orbits, but tend to occur more frequently in certain areas around the </a:t>
            </a:r>
            <a:r>
              <a:rPr lang="en-US" dirty="0" smtClean="0"/>
              <a:t>nucleus</a:t>
            </a:r>
          </a:p>
          <a:p>
            <a:r>
              <a:rPr lang="en-US" dirty="0" smtClean="0"/>
              <a:t>it is impossible to know where an electron is at any given time</a:t>
            </a:r>
          </a:p>
          <a:p>
            <a:endParaRPr lang="el-G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Electron Cloud Model</a:t>
            </a:r>
            <a:br>
              <a:rPr lang="en-US"/>
            </a:br>
            <a:r>
              <a:rPr lang="en-US"/>
              <a:t>Current</a:t>
            </a:r>
            <a:endParaRPr lang="el-GR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Drawing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/>
              <a:t>Electrons are located in clouds</a:t>
            </a:r>
            <a:endParaRPr lang="el-GR" dirty="0"/>
          </a:p>
        </p:txBody>
      </p:sp>
      <p:pic>
        <p:nvPicPr>
          <p:cNvPr id="37917" name="Picture 29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666999"/>
            <a:ext cx="2286000" cy="224313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Democritus 470-380 B.C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Democritus was a </a:t>
            </a:r>
            <a:r>
              <a:rPr lang="en-US" sz="2800" u="sng" dirty="0" smtClean="0"/>
              <a:t>Greek </a:t>
            </a:r>
            <a:r>
              <a:rPr lang="en-US" sz="2800" dirty="0" smtClean="0"/>
              <a:t>philosopher (470-380 B.C.) who is the father of modern atomic thought.</a:t>
            </a:r>
          </a:p>
          <a:p>
            <a:r>
              <a:rPr lang="en-US" sz="2800" dirty="0" smtClean="0"/>
              <a:t>He proposed that matter </a:t>
            </a:r>
            <a:r>
              <a:rPr lang="en-US" sz="2800" u="sng" dirty="0" smtClean="0"/>
              <a:t>could NOT be divided</a:t>
            </a:r>
            <a:r>
              <a:rPr lang="en-US" sz="2800" dirty="0" smtClean="0"/>
              <a:t> into smaller pieces forever.  </a:t>
            </a:r>
          </a:p>
          <a:p>
            <a:r>
              <a:rPr lang="en-US" sz="2800" dirty="0" smtClean="0"/>
              <a:t>He believed that matter was made of small, hard, particles, that he called “</a:t>
            </a:r>
            <a:r>
              <a:rPr lang="en-US" sz="2800" u="sng" dirty="0" err="1" smtClean="0"/>
              <a:t>atomos</a:t>
            </a:r>
            <a:r>
              <a:rPr lang="en-US" sz="2800" dirty="0" smtClean="0"/>
              <a:t>”</a:t>
            </a:r>
            <a:endParaRPr lang="en-US" sz="2800" dirty="0"/>
          </a:p>
        </p:txBody>
      </p:sp>
      <p:pic>
        <p:nvPicPr>
          <p:cNvPr id="38914" name="Picture 2" descr="C:\Documents and Settings\vmhoey\Local Settings\Temporary Internet Files\Content.IE5\EY3IF2L9\MC9003536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381000"/>
            <a:ext cx="920435" cy="11513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John Dalton 1807</a:t>
            </a:r>
            <a:endParaRPr lang="el-GR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4600" y="1143000"/>
            <a:ext cx="6400800" cy="4495800"/>
          </a:xfrm>
        </p:spPr>
        <p:txBody>
          <a:bodyPr/>
          <a:lstStyle/>
          <a:p>
            <a:r>
              <a:rPr lang="en-US" sz="3000" dirty="0" smtClean="0"/>
              <a:t>He built upon </a:t>
            </a:r>
            <a:r>
              <a:rPr lang="en-US" sz="3000" dirty="0" err="1" smtClean="0"/>
              <a:t>Democritus’s</a:t>
            </a:r>
            <a:r>
              <a:rPr lang="en-US" sz="3000" dirty="0" smtClean="0"/>
              <a:t> atomic theory.</a:t>
            </a:r>
          </a:p>
          <a:p>
            <a:r>
              <a:rPr lang="en-US" sz="3000" dirty="0" smtClean="0"/>
              <a:t>Matter </a:t>
            </a:r>
            <a:r>
              <a:rPr lang="en-US" sz="3000" dirty="0"/>
              <a:t>is made up of </a:t>
            </a:r>
            <a:r>
              <a:rPr lang="en-US" sz="3000" u="sng" dirty="0"/>
              <a:t>atoms</a:t>
            </a:r>
            <a:endParaRPr lang="en-US" sz="3000" dirty="0"/>
          </a:p>
          <a:p>
            <a:r>
              <a:rPr lang="en-US" sz="3000" dirty="0"/>
              <a:t>Atoms cannot be divided into </a:t>
            </a:r>
            <a:r>
              <a:rPr lang="en-US" sz="3000" u="sng" dirty="0"/>
              <a:t>smaller</a:t>
            </a:r>
            <a:r>
              <a:rPr lang="en-US" sz="3000" dirty="0"/>
              <a:t> pieces.</a:t>
            </a:r>
          </a:p>
          <a:p>
            <a:r>
              <a:rPr lang="en-US" sz="3000" dirty="0"/>
              <a:t>All the atoms of an </a:t>
            </a:r>
            <a:r>
              <a:rPr lang="en-US" sz="3000" u="sng" dirty="0"/>
              <a:t>element </a:t>
            </a:r>
            <a:r>
              <a:rPr lang="en-US" sz="3000" dirty="0"/>
              <a:t>are exactly the same</a:t>
            </a:r>
          </a:p>
          <a:p>
            <a:r>
              <a:rPr lang="en-US" sz="3000" dirty="0"/>
              <a:t>Different elements have </a:t>
            </a:r>
            <a:r>
              <a:rPr lang="en-US" sz="3000" u="sng" dirty="0"/>
              <a:t>different</a:t>
            </a:r>
            <a:r>
              <a:rPr lang="en-US" sz="3000" dirty="0"/>
              <a:t> kinds of </a:t>
            </a:r>
            <a:r>
              <a:rPr lang="en-US" sz="3000" dirty="0" smtClean="0"/>
              <a:t>atoms</a:t>
            </a:r>
          </a:p>
          <a:p>
            <a:r>
              <a:rPr lang="en-US" sz="3000" dirty="0" smtClean="0"/>
              <a:t>Compounds form by </a:t>
            </a:r>
            <a:r>
              <a:rPr lang="en-US" sz="3000" u="sng" dirty="0" smtClean="0"/>
              <a:t>combining</a:t>
            </a:r>
            <a:r>
              <a:rPr lang="en-US" sz="3000" dirty="0" smtClean="0"/>
              <a:t> atoms</a:t>
            </a:r>
          </a:p>
          <a:p>
            <a:endParaRPr lang="en-US" dirty="0"/>
          </a:p>
          <a:p>
            <a:pPr>
              <a:buFont typeface="Wingdings" pitchFamily="2" charset="2"/>
              <a:buNone/>
            </a:pPr>
            <a:endParaRPr lang="el-G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John Dalton 1807</a:t>
            </a:r>
            <a:endParaRPr lang="el-GR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Drawing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olid </a:t>
            </a:r>
            <a:r>
              <a:rPr lang="en-US" dirty="0"/>
              <a:t>throughout </a:t>
            </a:r>
          </a:p>
          <a:p>
            <a:pPr lvl="1"/>
            <a:r>
              <a:rPr lang="en-US" dirty="0"/>
              <a:t>Same throughout</a:t>
            </a:r>
          </a:p>
          <a:p>
            <a:pPr algn="ctr">
              <a:buFont typeface="Wingdings" pitchFamily="2" charset="2"/>
              <a:buNone/>
            </a:pPr>
            <a:endParaRPr lang="en-US" dirty="0"/>
          </a:p>
          <a:p>
            <a:pPr algn="ctr">
              <a:buFont typeface="Wingdings" pitchFamily="2" charset="2"/>
              <a:buNone/>
            </a:pPr>
            <a:endParaRPr lang="el-GR" dirty="0"/>
          </a:p>
        </p:txBody>
      </p:sp>
      <p:sp>
        <p:nvSpPr>
          <p:cNvPr id="27653" name="Oval 5"/>
          <p:cNvSpPr>
            <a:spLocks noChangeArrowheads="1"/>
          </p:cNvSpPr>
          <p:nvPr/>
        </p:nvSpPr>
        <p:spPr bwMode="auto">
          <a:xfrm>
            <a:off x="4114800" y="3657600"/>
            <a:ext cx="3276600" cy="27416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J.J. </a:t>
            </a:r>
            <a:r>
              <a:rPr lang="en-US" dirty="0" smtClean="0"/>
              <a:t>Thomson </a:t>
            </a:r>
            <a:r>
              <a:rPr lang="en-US" dirty="0"/>
              <a:t>1898</a:t>
            </a:r>
            <a:endParaRPr lang="el-GR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Particles </a:t>
            </a:r>
            <a:r>
              <a:rPr lang="en-US" u="sng" dirty="0"/>
              <a:t>smaller </a:t>
            </a:r>
            <a:r>
              <a:rPr lang="en-US" dirty="0"/>
              <a:t>than the atom exists</a:t>
            </a:r>
          </a:p>
          <a:p>
            <a:r>
              <a:rPr lang="en-US" dirty="0"/>
              <a:t>Discovered the </a:t>
            </a:r>
            <a:r>
              <a:rPr lang="en-US" u="sng" dirty="0"/>
              <a:t>electron,</a:t>
            </a:r>
            <a:r>
              <a:rPr lang="en-US" dirty="0"/>
              <a:t> which is negatively charged</a:t>
            </a:r>
          </a:p>
          <a:p>
            <a:r>
              <a:rPr lang="en-US" dirty="0"/>
              <a:t>If atoms have negative particles, then atoms must also have </a:t>
            </a:r>
            <a:r>
              <a:rPr lang="en-US" u="sng" dirty="0"/>
              <a:t>positive</a:t>
            </a:r>
            <a:r>
              <a:rPr lang="en-US" dirty="0"/>
              <a:t> particles.</a:t>
            </a:r>
            <a:endParaRPr lang="el-GR" u="sng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J.J. </a:t>
            </a:r>
            <a:r>
              <a:rPr lang="en-US" dirty="0" smtClean="0"/>
              <a:t>Thomson </a:t>
            </a:r>
            <a:r>
              <a:rPr lang="en-US" dirty="0"/>
              <a:t>1898</a:t>
            </a:r>
            <a:endParaRPr lang="el-GR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</a:t>
            </a:r>
            <a:r>
              <a:rPr lang="en-US" dirty="0" smtClean="0"/>
              <a:t>Drawing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Positive </a:t>
            </a:r>
            <a:r>
              <a:rPr lang="en-US" dirty="0"/>
              <a:t>and negative particles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endParaRPr lang="el-GR" dirty="0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>
            <a:off x="5181600" y="3733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6868" name="Picture 4" descr="http://demo.classontheweb.com/TNMatric/ClassXII/images/ThomsonAtomMod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590800"/>
            <a:ext cx="3276600" cy="2971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Ernest Rutherford 1911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600200"/>
            <a:ext cx="6324600" cy="4724400"/>
          </a:xfrm>
        </p:spPr>
        <p:txBody>
          <a:bodyPr/>
          <a:lstStyle/>
          <a:p>
            <a:r>
              <a:rPr lang="en-US" dirty="0" smtClean="0"/>
              <a:t>Rutherford performed the </a:t>
            </a:r>
            <a:r>
              <a:rPr lang="en-US" u="sng" dirty="0" smtClean="0"/>
              <a:t>gold foil</a:t>
            </a:r>
            <a:r>
              <a:rPr lang="en-US" dirty="0" smtClean="0"/>
              <a:t> experiment.</a:t>
            </a:r>
          </a:p>
          <a:p>
            <a:r>
              <a:rPr lang="en-US" dirty="0" smtClean="0"/>
              <a:t>In his experiment a radio active beam emitted (+) alpha particles toward gold foil.</a:t>
            </a:r>
          </a:p>
          <a:p>
            <a:r>
              <a:rPr lang="en-US" dirty="0" smtClean="0"/>
              <a:t>Most particles went through, some were </a:t>
            </a:r>
            <a:r>
              <a:rPr lang="en-US" u="sng" dirty="0" smtClean="0"/>
              <a:t>deflected</a:t>
            </a:r>
            <a:r>
              <a:rPr lang="en-US" dirty="0" smtClean="0"/>
              <a:t>, and others </a:t>
            </a:r>
            <a:r>
              <a:rPr lang="en-US" u="sng" dirty="0" smtClean="0"/>
              <a:t>bounced</a:t>
            </a:r>
            <a:r>
              <a:rPr lang="en-US" dirty="0" smtClean="0"/>
              <a:t> back!</a:t>
            </a:r>
          </a:p>
          <a:p>
            <a:r>
              <a:rPr lang="en-US" dirty="0" smtClean="0"/>
              <a:t>This showed that atoms have a very dense (+) center.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Ernest Rutherford 1911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Rutherford showed that atoms have (+) particles in the center and are mostly </a:t>
            </a:r>
            <a:r>
              <a:rPr lang="en-US" u="sng" dirty="0" smtClean="0"/>
              <a:t>empty</a:t>
            </a:r>
            <a:r>
              <a:rPr lang="en-US" dirty="0" smtClean="0"/>
              <a:t> space.</a:t>
            </a:r>
          </a:p>
          <a:p>
            <a:r>
              <a:rPr lang="en-US" dirty="0" smtClean="0"/>
              <a:t>He called the center of the atoms the </a:t>
            </a:r>
            <a:r>
              <a:rPr lang="en-US" u="sng" dirty="0" smtClean="0"/>
              <a:t>nucleus. </a:t>
            </a:r>
          </a:p>
          <a:p>
            <a:r>
              <a:rPr lang="en-US" dirty="0" smtClean="0"/>
              <a:t>All the </a:t>
            </a:r>
            <a:r>
              <a:rPr lang="en-US" u="sng" dirty="0" smtClean="0"/>
              <a:t>mass</a:t>
            </a:r>
            <a:r>
              <a:rPr lang="en-US" dirty="0" smtClean="0"/>
              <a:t> of an atom and its positive charge are located in the nucleus.</a:t>
            </a:r>
          </a:p>
          <a:p>
            <a:endParaRPr lang="en-US" u="sng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Ernest Rutherford 1911</a:t>
            </a:r>
            <a:endParaRPr lang="el-GR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Drawing</a:t>
            </a:r>
          </a:p>
          <a:p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/>
              <a:t>Positive nucleus</a:t>
            </a:r>
          </a:p>
          <a:p>
            <a:pPr lvl="1"/>
            <a:r>
              <a:rPr lang="en-US" dirty="0"/>
              <a:t>Negative particles surround nucleus</a:t>
            </a:r>
            <a:endParaRPr lang="el-GR" dirty="0"/>
          </a:p>
        </p:txBody>
      </p:sp>
      <p:pic>
        <p:nvPicPr>
          <p:cNvPr id="33820" name="Picture 28" descr="http://t3.gstatic.com/images?q=tbn:ANd9GcTgrD1j-IBUDbdVr38IZo8q7EFyhZL2q2rKNdsFPHvnwl3iv48&amp;t=1&amp;usg=__LRymzpuCoJCrSY7irOwMbTKtnd0=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876800" y="2209800"/>
            <a:ext cx="2893219" cy="28932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posal">
  <a:themeElements>
    <a:clrScheme name="Proposal 1">
      <a:dk1>
        <a:srgbClr val="777777"/>
      </a:dk1>
      <a:lt1>
        <a:srgbClr val="FFFFFF"/>
      </a:lt1>
      <a:dk2>
        <a:srgbClr val="333333"/>
      </a:dk2>
      <a:lt2>
        <a:srgbClr val="FFF4C3"/>
      </a:lt2>
      <a:accent1>
        <a:srgbClr val="C892FA"/>
      </a:accent1>
      <a:accent2>
        <a:srgbClr val="9966FF"/>
      </a:accent2>
      <a:accent3>
        <a:srgbClr val="ADADAD"/>
      </a:accent3>
      <a:accent4>
        <a:srgbClr val="DADADA"/>
      </a:accent4>
      <a:accent5>
        <a:srgbClr val="E0C7FC"/>
      </a:accent5>
      <a:accent6>
        <a:srgbClr val="8A5CE7"/>
      </a:accent6>
      <a:hlink>
        <a:srgbClr val="E4005C"/>
      </a:hlink>
      <a:folHlink>
        <a:srgbClr val="DC7A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1202</TotalTime>
  <Words>433</Words>
  <Application>Microsoft Office PowerPoint</Application>
  <PresentationFormat>On-screen Show (4:3)</PresentationFormat>
  <Paragraphs>91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Proposal</vt:lpstr>
      <vt:lpstr>Historical Development of an Atom</vt:lpstr>
      <vt:lpstr>Democritus 470-380 B.C</vt:lpstr>
      <vt:lpstr>John Dalton 1807</vt:lpstr>
      <vt:lpstr>John Dalton 1807</vt:lpstr>
      <vt:lpstr>J.J. Thomson 1898</vt:lpstr>
      <vt:lpstr>J.J. Thomson 1898</vt:lpstr>
      <vt:lpstr>Ernest Rutherford 1911</vt:lpstr>
      <vt:lpstr>Ernest Rutherford 1911</vt:lpstr>
      <vt:lpstr>Ernest Rutherford 1911</vt:lpstr>
      <vt:lpstr>Niels Bohr 1913</vt:lpstr>
      <vt:lpstr>Niels Bohr 1913</vt:lpstr>
      <vt:lpstr>Niels Bohr 1913</vt:lpstr>
      <vt:lpstr>James Chadwick 1932</vt:lpstr>
      <vt:lpstr>James Chadwick 1932</vt:lpstr>
      <vt:lpstr>Electron Cloud Model Current</vt:lpstr>
      <vt:lpstr>Electron Cloud Model Current</vt:lpstr>
    </vt:vector>
  </TitlesOfParts>
  <Company>Virginia Beach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Historical Development of an Atom</dc:title>
  <dc:creator> </dc:creator>
  <cp:lastModifiedBy>gnwalton</cp:lastModifiedBy>
  <cp:revision>45</cp:revision>
  <dcterms:created xsi:type="dcterms:W3CDTF">2008-10-13T11:42:31Z</dcterms:created>
  <dcterms:modified xsi:type="dcterms:W3CDTF">2010-10-13T23:18:31Z</dcterms:modified>
</cp:coreProperties>
</file>